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9" r:id="rId4"/>
    <p:sldId id="289" r:id="rId5"/>
    <p:sldId id="284" r:id="rId6"/>
    <p:sldId id="271" r:id="rId7"/>
    <p:sldId id="258" r:id="rId8"/>
    <p:sldId id="291" r:id="rId9"/>
    <p:sldId id="290" r:id="rId10"/>
    <p:sldId id="272" r:id="rId11"/>
    <p:sldId id="286" r:id="rId12"/>
    <p:sldId id="259" r:id="rId13"/>
    <p:sldId id="261" r:id="rId14"/>
    <p:sldId id="277" r:id="rId15"/>
    <p:sldId id="287" r:id="rId16"/>
    <p:sldId id="263" r:id="rId17"/>
    <p:sldId id="262" r:id="rId18"/>
    <p:sldId id="264" r:id="rId19"/>
    <p:sldId id="280" r:id="rId20"/>
    <p:sldId id="281" r:id="rId21"/>
    <p:sldId id="282" r:id="rId22"/>
    <p:sldId id="278" r:id="rId23"/>
    <p:sldId id="279" r:id="rId24"/>
    <p:sldId id="283" r:id="rId25"/>
    <p:sldId id="28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2" autoAdjust="0"/>
    <p:restoredTop sz="94624" autoAdjust="0"/>
  </p:normalViewPr>
  <p:slideViewPr>
    <p:cSldViewPr>
      <p:cViewPr varScale="1">
        <p:scale>
          <a:sx n="81" d="100"/>
          <a:sy n="81" d="100"/>
        </p:scale>
        <p:origin x="-10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68B4B-C992-4725-B630-F756CB49B667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D3916-6613-4DC2-BFCB-A8C694D2B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21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D3916-6613-4DC2-BFCB-A8C694D2BA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2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package" Target="../embeddings/Microsoft_Word_Document4.docx"/><Relationship Id="rId3" Type="http://schemas.openxmlformats.org/officeDocument/2006/relationships/image" Target="../media/image12.jpg"/><Relationship Id="rId7" Type="http://schemas.openxmlformats.org/officeDocument/2006/relationships/package" Target="../embeddings/Microsoft_Word_Document1.docx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g"/><Relationship Id="rId11" Type="http://schemas.openxmlformats.org/officeDocument/2006/relationships/package" Target="../embeddings/Microsoft_Word_Document3.docx"/><Relationship Id="rId5" Type="http://schemas.openxmlformats.org/officeDocument/2006/relationships/image" Target="../media/image14.jpg"/><Relationship Id="rId10" Type="http://schemas.openxmlformats.org/officeDocument/2006/relationships/image" Target="../media/image9.wmf"/><Relationship Id="rId4" Type="http://schemas.openxmlformats.org/officeDocument/2006/relationships/image" Target="../media/image13.jpg"/><Relationship Id="rId9" Type="http://schemas.openxmlformats.org/officeDocument/2006/relationships/package" Target="../embeddings/Microsoft_Word_Document2.docx"/><Relationship Id="rId1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381000"/>
            <a:ext cx="48768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6000" b="1" dirty="0" smtClean="0"/>
              <a:t>WELL COME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8001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8610600" cy="510540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r>
              <a:rPr lang="en-US" b="1" i="1" dirty="0" smtClean="0"/>
              <a:t> </a:t>
            </a:r>
            <a:r>
              <a:rPr lang="en-US" b="1" i="1" smtClean="0"/>
              <a:t>.</a:t>
            </a:r>
            <a:r>
              <a:rPr lang="en-US" b="1" i="1" dirty="0" smtClean="0"/>
              <a:t>HABIBUR RAHMAN</a:t>
            </a:r>
          </a:p>
          <a:p>
            <a:r>
              <a:rPr lang="en-US" b="1" i="1" dirty="0" smtClean="0"/>
              <a:t>ASSISTANT  </a:t>
            </a:r>
            <a:r>
              <a:rPr lang="en-US" b="1" i="1" dirty="0"/>
              <a:t>TEACHER             CLASS:NINE</a:t>
            </a:r>
          </a:p>
          <a:p>
            <a:r>
              <a:rPr lang="en-US" b="1" i="1" dirty="0" smtClean="0"/>
              <a:t>BHUAPUR TANGAIL                                    PAPER</a:t>
            </a:r>
            <a:r>
              <a:rPr lang="en-US" b="1" dirty="0" smtClean="0"/>
              <a:t> </a:t>
            </a:r>
            <a:r>
              <a:rPr lang="en-US" dirty="0" smtClean="0"/>
              <a:t>            </a:t>
            </a:r>
          </a:p>
          <a:p>
            <a:r>
              <a:rPr lang="en-US" b="1" i="1" dirty="0" smtClean="0"/>
              <a:t>GOBINDASHI </a:t>
            </a:r>
            <a:r>
              <a:rPr lang="en-US" b="1" i="1" dirty="0"/>
              <a:t>HIGH </a:t>
            </a:r>
            <a:r>
              <a:rPr lang="en-US" b="1" i="1" dirty="0" smtClean="0"/>
              <a:t>SHCOOL   SUB:ENLISH FIRST   </a:t>
            </a:r>
            <a:endParaRPr lang="en-US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74638"/>
            <a:ext cx="8610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6000" b="1" i="1" dirty="0" smtClean="0"/>
              <a:t>PREFACE</a:t>
            </a:r>
            <a:endParaRPr lang="en-US" sz="6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4504396"/>
            <a:ext cx="327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UNIT: SIX  LESSON :ONE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071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4800"/>
            <a:ext cx="6629400" cy="632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556792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NATIONAL FLAG OF NEPAL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6746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76200"/>
            <a:ext cx="8890000" cy="66675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4325776" y="8382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688" y="1950872"/>
            <a:ext cx="1152808" cy="82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7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CAN YOU TELL THE NAME OF THIS MOUNTAIN?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4618892" cy="345971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869" y="1524000"/>
            <a:ext cx="4471546" cy="350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2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NEPAL THE LAND OF EVEREST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0" y="1515524"/>
            <a:ext cx="8948240" cy="516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74638"/>
            <a:ext cx="7239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6000" b="1" dirty="0" smtClean="0"/>
              <a:t>OBJECTIVES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43000" y="1752600"/>
            <a:ext cx="7086600" cy="4373563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ABLE TO TELL ASK AND ANSWER</a:t>
            </a:r>
          </a:p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CONVERSE ON TOURISM</a:t>
            </a:r>
          </a:p>
          <a:p>
            <a:r>
              <a:rPr lang="en-US" sz="3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 ABLE TO WRITE THE NAME OF RELIGIOUS FESTIVALS AND EHINIC GROUP OF NEPAL</a:t>
            </a:r>
          </a:p>
        </p:txBody>
      </p:sp>
    </p:spTree>
    <p:extLst>
      <p:ext uri="{BB962C8B-B14F-4D97-AF65-F5344CB8AC3E}">
        <p14:creationId xmlns:p14="http://schemas.microsoft.com/office/powerpoint/2010/main" val="42017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TEXT READING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READ THE FOLLOWING PASSAGE ON NEPAL.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567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822244"/>
            <a:ext cx="3915508" cy="26055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3" y="3642807"/>
            <a:ext cx="3915508" cy="2605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32" y="3890975"/>
            <a:ext cx="3863068" cy="27112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29" y="763868"/>
            <a:ext cx="3634469" cy="2722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251732" y="822244"/>
            <a:ext cx="1142999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VELLY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917305"/>
            <a:ext cx="15240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WORSHIPER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1731" y="3952416"/>
            <a:ext cx="1142999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TEMPLE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81446" y="3767750"/>
            <a:ext cx="1828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ETHINIC  GROUP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71800" y="152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VOCABULARY</a:t>
            </a:r>
            <a:endParaRPr lang="en-US" sz="3600" b="1" dirty="0"/>
          </a:p>
        </p:txBody>
      </p:sp>
      <p:graphicFrame>
        <p:nvGraphicFramePr>
          <p:cNvPr id="18" name="Object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110901"/>
              </p:ext>
            </p:extLst>
          </p:nvPr>
        </p:nvGraphicFramePr>
        <p:xfrm>
          <a:off x="7620000" y="1600200"/>
          <a:ext cx="457200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1" name="Document" showAsIcon="1" r:id="rId7" imgW="914400" imgH="771480" progId="Word.Document.12">
                  <p:embed/>
                </p:oleObj>
              </mc:Choice>
              <mc:Fallback>
                <p:oleObj name="Document" showAsIcon="1" r:id="rId7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0" y="1600200"/>
                        <a:ext cx="457200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278272"/>
              </p:ext>
            </p:extLst>
          </p:nvPr>
        </p:nvGraphicFramePr>
        <p:xfrm>
          <a:off x="990600" y="125146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2" name="Document" showAsIcon="1" r:id="rId9" imgW="914400" imgH="771480" progId="Word.Document.12">
                  <p:embed/>
                </p:oleObj>
              </mc:Choice>
              <mc:Fallback>
                <p:oleObj name="Document" showAsIcon="1" r:id="rId9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600" y="125146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154541"/>
              </p:ext>
            </p:extLst>
          </p:nvPr>
        </p:nvGraphicFramePr>
        <p:xfrm>
          <a:off x="6248400" y="173927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" name="Document" showAsIcon="1" r:id="rId11" imgW="914400" imgH="771480" progId="Word.Document.12">
                  <p:embed/>
                </p:oleObj>
              </mc:Choice>
              <mc:Fallback>
                <p:oleObj name="Document" showAsIcon="1" r:id="rId11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48400" y="173927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255447"/>
              </p:ext>
            </p:extLst>
          </p:nvPr>
        </p:nvGraphicFramePr>
        <p:xfrm>
          <a:off x="2362200" y="432174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4" name="Document" showAsIcon="1" r:id="rId13" imgW="914400" imgH="771480" progId="Word.Document.12">
                  <p:embed/>
                </p:oleObj>
              </mc:Choice>
              <mc:Fallback>
                <p:oleObj name="Document" showAsIcon="1" r:id="rId1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62200" y="432174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753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CAPITAL OF NEPAL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8610600" cy="4876800"/>
          </a:xfrm>
        </p:spPr>
      </p:pic>
    </p:spTree>
    <p:extLst>
      <p:ext uri="{BB962C8B-B14F-4D97-AF65-F5344CB8AC3E}">
        <p14:creationId xmlns:p14="http://schemas.microsoft.com/office/powerpoint/2010/main" val="105007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PERADISE OF TOURIST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8189596" cy="3887786"/>
          </a:xfrm>
        </p:spPr>
      </p:pic>
    </p:spTree>
    <p:extLst>
      <p:ext uri="{BB962C8B-B14F-4D97-AF65-F5344CB8AC3E}">
        <p14:creationId xmlns:p14="http://schemas.microsoft.com/office/powerpoint/2010/main" val="318237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THE LAND OF SENIC BEUATY</a:t>
            </a:r>
            <a:endParaRPr lang="en-US" b="1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0"/>
            <a:ext cx="5867400" cy="5062570"/>
          </a:xfrm>
        </p:spPr>
      </p:pic>
    </p:spTree>
    <p:extLst>
      <p:ext uri="{BB962C8B-B14F-4D97-AF65-F5344CB8AC3E}">
        <p14:creationId xmlns:p14="http://schemas.microsoft.com/office/powerpoint/2010/main" val="90801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954" y="2286000"/>
            <a:ext cx="4414323" cy="28956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3" y="2348132"/>
            <a:ext cx="4595447" cy="275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696200" cy="1143000"/>
          </a:xfrm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VELLY OF PATAN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65883"/>
            <a:ext cx="5029201" cy="67159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8400" y="381000"/>
            <a:ext cx="43434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TEMPLE OF LUMBINI BUDDAS BIRTH PLACE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0273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477743"/>
            <a:ext cx="731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THE TEMPLE OF PASHUPATINATH FOR SHIVA WORSHIPERS OF HINDUS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928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800" b="1" dirty="0" smtClean="0"/>
              <a:t>RELIGIOUS FESTIVALS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" y="1512332"/>
            <a:ext cx="4548982" cy="33528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524000"/>
            <a:ext cx="3816243" cy="3225337"/>
          </a:xfrm>
        </p:spPr>
      </p:pic>
      <p:sp>
        <p:nvSpPr>
          <p:cNvPr id="4" name="TextBox 3"/>
          <p:cNvSpPr txBox="1"/>
          <p:nvPr/>
        </p:nvSpPr>
        <p:spPr>
          <a:xfrm>
            <a:off x="4876800" y="4363998"/>
            <a:ext cx="6858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HOLI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5846" y="4495800"/>
            <a:ext cx="18288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MAHA SIVARATRI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0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DASAIN</a:t>
            </a:r>
            <a:endParaRPr lang="en-US" sz="54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6" y="2518328"/>
            <a:ext cx="4936134" cy="327287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590800"/>
            <a:ext cx="3767137" cy="3153500"/>
          </a:xfrm>
        </p:spPr>
      </p:pic>
    </p:spTree>
    <p:extLst>
      <p:ext uri="{BB962C8B-B14F-4D97-AF65-F5344CB8AC3E}">
        <p14:creationId xmlns:p14="http://schemas.microsoft.com/office/powerpoint/2010/main" val="26657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743200"/>
            <a:ext cx="4354285" cy="28956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38471"/>
            <a:ext cx="4041775" cy="3024096"/>
          </a:xfrm>
        </p:spPr>
      </p:pic>
    </p:spTree>
    <p:extLst>
      <p:ext uri="{BB962C8B-B14F-4D97-AF65-F5344CB8AC3E}">
        <p14:creationId xmlns:p14="http://schemas.microsoft.com/office/powerpoint/2010/main" val="390909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ETHINIC GROUP 103 KINDS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7166769" cy="4565309"/>
          </a:xfrm>
        </p:spPr>
      </p:pic>
      <p:sp>
        <p:nvSpPr>
          <p:cNvPr id="4" name="TextBox 3"/>
          <p:cNvSpPr txBox="1"/>
          <p:nvPr/>
        </p:nvSpPr>
        <p:spPr>
          <a:xfrm>
            <a:off x="1143000" y="5715000"/>
            <a:ext cx="9906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THARU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89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66" y="609600"/>
            <a:ext cx="8588115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367" y="5955268"/>
            <a:ext cx="107743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TAMANG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20" y="381000"/>
            <a:ext cx="8722759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343" y="5498068"/>
            <a:ext cx="1219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MAGAR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59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u="sng" dirty="0" smtClean="0"/>
              <a:t>GROUP WORK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WRITE DOWN THE THREE NAME OF ETHINIC GROUPS LIVE IN NEPAL</a:t>
            </a:r>
          </a:p>
          <a:p>
            <a:r>
              <a:rPr lang="en-US" b="1" dirty="0" smtClean="0"/>
              <a:t>GIVE AT LEAST THREE REASONS WHY YOU MIGHT BE INRESTED TO VISIT NEPAL.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76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800" b="1" i="1" u="sng" dirty="0" smtClean="0"/>
              <a:t>EVALUTION</a:t>
            </a:r>
            <a:endParaRPr lang="en-US" sz="48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i="1" dirty="0" smtClean="0"/>
              <a:t>HOW IS THE SENIC BEAUTY OF NEPAL?</a:t>
            </a:r>
          </a:p>
          <a:p>
            <a:r>
              <a:rPr lang="en-US" b="1" i="1" dirty="0" smtClean="0"/>
              <a:t>MAKE A LIST OF THE FESTIVALS THAT ARE CELEBATED IN NEPAL. </a:t>
            </a:r>
          </a:p>
        </p:txBody>
      </p:sp>
    </p:spTree>
    <p:extLst>
      <p:ext uri="{BB962C8B-B14F-4D97-AF65-F5344CB8AC3E}">
        <p14:creationId xmlns:p14="http://schemas.microsoft.com/office/powerpoint/2010/main" val="331850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800" b="1" i="1" u="sng" dirty="0" smtClean="0"/>
              <a:t>HOME</a:t>
            </a:r>
            <a:r>
              <a:rPr lang="en-US" sz="4800" i="1" u="sng" dirty="0" smtClean="0"/>
              <a:t> </a:t>
            </a:r>
            <a:r>
              <a:rPr lang="en-US" sz="4800" b="1" i="1" u="sng" dirty="0" smtClean="0"/>
              <a:t>WORK</a:t>
            </a:r>
            <a:endParaRPr lang="en-US" sz="4800" b="1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i="1" dirty="0" smtClean="0"/>
              <a:t>WRITE A LETTER TO YOUR FRIEND HIGHLIGHTING THE MAIN ATTRACTION OF NEPAL.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60494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THANKS</a:t>
            </a:r>
            <a:endParaRPr lang="en-US" sz="6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48724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192</Words>
  <Application>Microsoft Office PowerPoint</Application>
  <PresentationFormat>On-screen Show (4:3)</PresentationFormat>
  <Paragraphs>55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Document</vt:lpstr>
      <vt:lpstr>WELL COME</vt:lpstr>
      <vt:lpstr>PREFACE</vt:lpstr>
      <vt:lpstr>PowerPoint Presentation</vt:lpstr>
      <vt:lpstr>PowerPoint Presentation</vt:lpstr>
      <vt:lpstr>CAN YOU TELL THE NAME OF THIS MOUNTAIN?</vt:lpstr>
      <vt:lpstr>NEPAL THE LAND OF EVEREST</vt:lpstr>
      <vt:lpstr>OBJECTIVES</vt:lpstr>
      <vt:lpstr>TEXT READING</vt:lpstr>
      <vt:lpstr>PowerPoint Presentation</vt:lpstr>
      <vt:lpstr>CAPITAL OF NEPAL</vt:lpstr>
      <vt:lpstr>PERADISE OF TOURIST</vt:lpstr>
      <vt:lpstr>THE LAND OF SENIC BEUATY</vt:lpstr>
      <vt:lpstr>PowerPoint Presentation</vt:lpstr>
      <vt:lpstr>VELLY OF PATAN</vt:lpstr>
      <vt:lpstr>PowerPoint Presentation</vt:lpstr>
      <vt:lpstr>RELIGIOUS FESTIVALS</vt:lpstr>
      <vt:lpstr>DASAIN</vt:lpstr>
      <vt:lpstr>PowerPoint Presentation</vt:lpstr>
      <vt:lpstr>ETHINIC GROUP 103 KINDS</vt:lpstr>
      <vt:lpstr>PowerPoint Presentation</vt:lpstr>
      <vt:lpstr>PowerPoint Presentation</vt:lpstr>
      <vt:lpstr>GROUP WORK</vt:lpstr>
      <vt:lpstr>EVALUTION</vt:lpstr>
      <vt:lpstr>HOME WORK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 COME</dc:title>
  <dc:creator>DOEL</dc:creator>
  <cp:lastModifiedBy>DOEL</cp:lastModifiedBy>
  <cp:revision>128</cp:revision>
  <dcterms:created xsi:type="dcterms:W3CDTF">2006-08-16T00:00:00Z</dcterms:created>
  <dcterms:modified xsi:type="dcterms:W3CDTF">2014-01-23T23:14:39Z</dcterms:modified>
</cp:coreProperties>
</file>